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708" r:id="rId2"/>
  </p:sldMasterIdLst>
  <p:notesMasterIdLst>
    <p:notesMasterId r:id="rId5"/>
  </p:notesMasterIdLst>
  <p:sldIdLst>
    <p:sldId id="256" r:id="rId3"/>
    <p:sldId id="26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33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624116-D107-4A3E-BFF3-208335816F83}" type="datetimeFigureOut">
              <a:rPr lang="en-US" smtClean="0"/>
              <a:t>12/7/2017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B94C59-DF8D-4012-AF5F-3778C81530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11302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12/7/2017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12/7/2017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3EDDA59-36BB-4573-9B8C-87B034FBD38C}" type="datetimeFigureOut">
              <a:rPr lang="en-US" smtClean="0"/>
              <a:t>12/7/2017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F3EDDA59-36BB-4573-9B8C-87B034FBD38C}" type="datetimeFigureOut">
              <a:rPr lang="en-US" smtClean="0"/>
              <a:t>12/7/2017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PC\Desktop\images (9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399" y="3124200"/>
            <a:ext cx="6781801" cy="3521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" y="152401"/>
            <a:ext cx="8915400" cy="1066799"/>
          </a:xfrm>
        </p:spPr>
        <p:txBody>
          <a:bodyPr>
            <a:normAutofit fontScale="90000"/>
          </a:bodyPr>
          <a:lstStyle/>
          <a:p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en-US" sz="3600" b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ĐẢNG BỘ TRƯỜNG CAO ĐẲNG </a:t>
            </a:r>
            <a:br>
              <a:rPr lang="en-US" sz="3600" b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              LÝ TỰ TRỌNG TP. HỒ CHÍ MINH</a:t>
            </a:r>
            <a:endParaRPr lang="en-US" sz="3600" b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295400"/>
            <a:ext cx="7848600" cy="1797194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CHI BỘ 02</a:t>
            </a:r>
          </a:p>
          <a:p>
            <a:r>
              <a:rPr lang="en-US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SINH HOẠT CHUYÊN ĐỀ QUÝ IV/2017 </a:t>
            </a:r>
          </a:p>
          <a:p>
            <a:r>
              <a:rPr lang="en-US" sz="30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“Hồ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Minh –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Chân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con </a:t>
            </a:r>
            <a:r>
              <a:rPr lang="en-US" sz="30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người” 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C:\Users\Administrator\Desktop\New folder\co dan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152400"/>
            <a:ext cx="18288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4465054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103322" y="3962400"/>
            <a:ext cx="8964478" cy="26670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" pitchFamily="2" charset="2"/>
              <a:buNone/>
              <a:defRPr/>
            </a:pPr>
            <a:r>
              <a:rPr lang="en-US" sz="3600" b="1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Đ</a:t>
            </a:r>
            <a:r>
              <a:rPr lang="en-US" sz="3600" b="1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ảng </a:t>
            </a:r>
            <a:r>
              <a:rPr lang="en-US" sz="3600" b="1" err="1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3600" b="1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tham gia viết </a:t>
            </a:r>
            <a:r>
              <a:rPr lang="en-US" sz="3600" b="1" dirty="0" err="1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600" b="1" dirty="0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sz="3600" b="1" dirty="0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3600" b="1" dirty="0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600" b="1" dirty="0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sz="3600" b="1" dirty="0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thân</a:t>
            </a:r>
            <a:r>
              <a:rPr lang="en-US" sz="3600" b="1" dirty="0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3600" b="1" dirty="0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3600" b="1" dirty="0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phim</a:t>
            </a:r>
            <a:r>
              <a:rPr lang="en-US" sz="3600" b="1" dirty="0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err="1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3600" b="1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liệu</a:t>
            </a:r>
          </a:p>
          <a:p>
            <a:pPr marL="0" indent="0" algn="ctr">
              <a:buFont typeface="Wingdings" pitchFamily="2" charset="2"/>
              <a:buNone/>
              <a:defRPr/>
            </a:pPr>
            <a:r>
              <a:rPr lang="en-US" sz="3600" b="1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en-US" sz="3600" b="1" dirty="0" err="1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3600" b="1" dirty="0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3600" b="1" dirty="0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Minh </a:t>
            </a:r>
            <a:r>
              <a:rPr lang="en-US" sz="3600" b="1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– Chân </a:t>
            </a:r>
            <a:r>
              <a:rPr lang="en-US" sz="3600" b="1" dirty="0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dung </a:t>
            </a:r>
            <a:r>
              <a:rPr lang="en-US" sz="3600" b="1" dirty="0" err="1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3600" b="1" dirty="0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3600" b="1" dirty="0" err="1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3600" b="1" dirty="0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”</a:t>
            </a:r>
          </a:p>
        </p:txBody>
      </p:sp>
      <p:sp>
        <p:nvSpPr>
          <p:cNvPr id="5" name="Subtitle 2"/>
          <p:cNvSpPr txBox="1">
            <a:spLocks/>
          </p:cNvSpPr>
          <p:nvPr/>
        </p:nvSpPr>
        <p:spPr bwMode="auto">
          <a:xfrm>
            <a:off x="103322" y="92345"/>
            <a:ext cx="8964478" cy="1323975"/>
          </a:xfrm>
          <a:prstGeom prst="rect">
            <a:avLst/>
          </a:prstGeom>
          <a:noFill/>
          <a:extLst/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v"/>
              <a:defRPr sz="28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 algn="ctr" eaLnBrk="1" hangingPunct="1">
              <a:buFont typeface="Wingdings" panose="05000000000000000000" pitchFamily="2" charset="2"/>
              <a:buNone/>
              <a:defRPr/>
            </a:pPr>
            <a:endParaRPr lang="en-US" kern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 eaLnBrk="1" hangingPunct="1">
              <a:buFont typeface="Wingdings" panose="05000000000000000000" pitchFamily="2" charset="2"/>
              <a:buNone/>
              <a:defRPr/>
            </a:pPr>
            <a:r>
              <a:rPr lang="en-US" kern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HỒ </a:t>
            </a:r>
            <a:r>
              <a:rPr lang="en-US" kern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CHÍ </a:t>
            </a:r>
            <a:r>
              <a:rPr lang="en-US" kern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MINH- CHÂN </a:t>
            </a:r>
            <a:r>
              <a:rPr lang="en-US" kern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DUNG MỘT CON NGƯỜI</a:t>
            </a:r>
          </a:p>
        </p:txBody>
      </p:sp>
      <p:pic>
        <p:nvPicPr>
          <p:cNvPr id="6" name="Picture 2" descr="C:\Users\Administrator\Desktop\New folder\co da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2300" y="1981200"/>
            <a:ext cx="2590800" cy="17230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09338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6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6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Executiv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</TotalTime>
  <Words>62</Words>
  <Application>Microsoft Office PowerPoint</Application>
  <PresentationFormat>On-screen Show (4:3)</PresentationFormat>
  <Paragraphs>8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</vt:i4>
      </vt:variant>
    </vt:vector>
  </HeadingPairs>
  <TitlesOfParts>
    <vt:vector size="4" baseType="lpstr">
      <vt:lpstr>Flow</vt:lpstr>
      <vt:lpstr>Executive</vt:lpstr>
      <vt:lpstr>             ĐẢNG BỘ TRƯỜNG CAO ĐẲNG                LÝ TỰ TRỌNG TP. HỒ CHÍ MINH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CÔNG ĐOÀN TRƯỜNG CAO ĐẲNG KỸ THUẬT LÝ TỰ TRỌNG</dc:title>
  <dc:creator>PC</dc:creator>
  <cp:lastModifiedBy>CMAI-TCHC</cp:lastModifiedBy>
  <cp:revision>23</cp:revision>
  <dcterms:created xsi:type="dcterms:W3CDTF">2015-01-23T04:27:37Z</dcterms:created>
  <dcterms:modified xsi:type="dcterms:W3CDTF">2017-12-07T06:24:10Z</dcterms:modified>
</cp:coreProperties>
</file>